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2.png" ContentType="image/png"/>
  <Override PartName="/ppt/media/image2.png" ContentType="image/png"/>
  <Override PartName="/ppt/media/image21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292120" y="1769040"/>
            <a:ext cx="5494680" cy="4384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28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43840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320" y="405900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320" y="1769040"/>
            <a:ext cx="442656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9000"/>
            <a:ext cx="9071280" cy="20908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280" cy="1261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280" cy="43840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image" Target="../media/image22.png"/><Relationship Id="rId4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RRS-GUI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CustomShape 2"/>
          <p:cNvSpPr/>
          <p:nvPr/>
        </p:nvSpPr>
        <p:spPr>
          <a:xfrm>
            <a:off x="504000" y="1769040"/>
            <a:ext cx="9071280" cy="4384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4297680" y="1827720"/>
            <a:ext cx="5506200" cy="5029920"/>
          </a:xfrm>
          <a:prstGeom prst="rect">
            <a:avLst/>
          </a:prstGeom>
          <a:ln>
            <a:noFill/>
          </a:ln>
        </p:spPr>
      </p:pic>
      <p:sp>
        <p:nvSpPr>
          <p:cNvPr id="75" name="CustomShape 3"/>
          <p:cNvSpPr/>
          <p:nvPr/>
        </p:nvSpPr>
        <p:spPr>
          <a:xfrm>
            <a:off x="504000" y="3017520"/>
            <a:ext cx="2970360" cy="1881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Welcome to robot shop!!!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This is the main window  where you can log in as PM, SA, Customers or Boss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Logging in as BC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731520" y="1563480"/>
            <a:ext cx="3011760" cy="2485080"/>
          </a:xfrm>
          <a:prstGeom prst="rect">
            <a:avLst/>
          </a:prstGeom>
          <a:ln>
            <a:noFill/>
          </a:ln>
        </p:spPr>
      </p:pic>
      <p:pic>
        <p:nvPicPr>
          <p:cNvPr id="100" name="" descr=""/>
          <p:cNvPicPr/>
          <p:nvPr/>
        </p:nvPicPr>
        <p:blipFill>
          <a:blip r:embed="rId2"/>
          <a:stretch/>
        </p:blipFill>
        <p:spPr>
          <a:xfrm>
            <a:off x="4937760" y="1371600"/>
            <a:ext cx="3565800" cy="2727360"/>
          </a:xfrm>
          <a:prstGeom prst="rect">
            <a:avLst/>
          </a:prstGeom>
          <a:ln>
            <a:noFill/>
          </a:ln>
        </p:spPr>
      </p:pic>
      <p:pic>
        <p:nvPicPr>
          <p:cNvPr id="101" name="" descr=""/>
          <p:cNvPicPr/>
          <p:nvPr/>
        </p:nvPicPr>
        <p:blipFill>
          <a:blip r:embed="rId3"/>
          <a:stretch/>
        </p:blipFill>
        <p:spPr>
          <a:xfrm>
            <a:off x="2492280" y="4390560"/>
            <a:ext cx="3816720" cy="2741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Class Diagram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1"/>
          <a:stretch/>
        </p:blipFill>
        <p:spPr>
          <a:xfrm>
            <a:off x="681480" y="1768680"/>
            <a:ext cx="8715600" cy="438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Class Diagram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1806120" y="1768680"/>
            <a:ext cx="6466320" cy="438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Logging in as PM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2311560" y="1969200"/>
            <a:ext cx="5277600" cy="4431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Create parts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tretch/>
        </p:blipFill>
        <p:spPr>
          <a:xfrm>
            <a:off x="2290320" y="1768680"/>
            <a:ext cx="5497920" cy="438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Create parts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844560" y="1559160"/>
            <a:ext cx="3898800" cy="2006640"/>
          </a:xfrm>
          <a:prstGeom prst="rect">
            <a:avLst/>
          </a:prstGeom>
          <a:ln>
            <a:noFill/>
          </a:ln>
        </p:spPr>
      </p:pic>
      <p:pic>
        <p:nvPicPr>
          <p:cNvPr id="86" name="" descr=""/>
          <p:cNvPicPr/>
          <p:nvPr/>
        </p:nvPicPr>
        <p:blipFill>
          <a:blip r:embed="rId2"/>
          <a:stretch/>
        </p:blipFill>
        <p:spPr>
          <a:xfrm>
            <a:off x="5212080" y="1645920"/>
            <a:ext cx="3657240" cy="1964880"/>
          </a:xfrm>
          <a:prstGeom prst="rect">
            <a:avLst/>
          </a:prstGeom>
          <a:ln>
            <a:noFill/>
          </a:ln>
        </p:spPr>
      </p:pic>
      <p:pic>
        <p:nvPicPr>
          <p:cNvPr id="87" name="" descr=""/>
          <p:cNvPicPr/>
          <p:nvPr/>
        </p:nvPicPr>
        <p:blipFill>
          <a:blip r:embed="rId3"/>
          <a:stretch/>
        </p:blipFill>
        <p:spPr>
          <a:xfrm>
            <a:off x="858600" y="4480560"/>
            <a:ext cx="3621600" cy="2285640"/>
          </a:xfrm>
          <a:prstGeom prst="rect">
            <a:avLst/>
          </a:prstGeom>
          <a:ln>
            <a:noFill/>
          </a:ln>
        </p:spPr>
      </p:pic>
      <p:pic>
        <p:nvPicPr>
          <p:cNvPr id="88" name="" descr=""/>
          <p:cNvPicPr/>
          <p:nvPr/>
        </p:nvPicPr>
        <p:blipFill>
          <a:blip r:embed="rId4"/>
          <a:stretch/>
        </p:blipFill>
        <p:spPr>
          <a:xfrm>
            <a:off x="5230080" y="4114800"/>
            <a:ext cx="3913560" cy="2469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Create model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0" name="" descr=""/>
          <p:cNvPicPr/>
          <p:nvPr/>
        </p:nvPicPr>
        <p:blipFill>
          <a:blip r:embed="rId1"/>
          <a:stretch/>
        </p:blipFill>
        <p:spPr>
          <a:xfrm>
            <a:off x="2036520" y="1768680"/>
            <a:ext cx="6005880" cy="43840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Logging in as SA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457200" y="1371600"/>
            <a:ext cx="3966480" cy="2620080"/>
          </a:xfrm>
          <a:prstGeom prst="rect">
            <a:avLst/>
          </a:prstGeom>
          <a:ln>
            <a:noFill/>
          </a:ln>
        </p:spPr>
      </p:pic>
      <p:pic>
        <p:nvPicPr>
          <p:cNvPr id="93" name="" descr=""/>
          <p:cNvPicPr/>
          <p:nvPr/>
        </p:nvPicPr>
        <p:blipFill>
          <a:blip r:embed="rId2"/>
          <a:stretch/>
        </p:blipFill>
        <p:spPr>
          <a:xfrm>
            <a:off x="5577840" y="1370160"/>
            <a:ext cx="3901680" cy="2652840"/>
          </a:xfrm>
          <a:prstGeom prst="rect">
            <a:avLst/>
          </a:prstGeom>
          <a:ln>
            <a:noFill/>
          </a:ln>
        </p:spPr>
      </p:pic>
      <p:pic>
        <p:nvPicPr>
          <p:cNvPr id="94" name="" descr=""/>
          <p:cNvPicPr/>
          <p:nvPr/>
        </p:nvPicPr>
        <p:blipFill>
          <a:blip r:embed="rId3"/>
          <a:stretch/>
        </p:blipFill>
        <p:spPr>
          <a:xfrm>
            <a:off x="2926080" y="4556880"/>
            <a:ext cx="3797640" cy="2666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504000" y="301320"/>
            <a:ext cx="9071280" cy="126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Logging in as Boss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365760" y="1828800"/>
            <a:ext cx="4264200" cy="4384080"/>
          </a:xfrm>
          <a:prstGeom prst="rect">
            <a:avLst/>
          </a:prstGeom>
          <a:ln>
            <a:noFill/>
          </a:ln>
        </p:spPr>
      </p:pic>
      <p:pic>
        <p:nvPicPr>
          <p:cNvPr id="97" name="" descr=""/>
          <p:cNvPicPr/>
          <p:nvPr/>
        </p:nvPicPr>
        <p:blipFill>
          <a:blip r:embed="rId2"/>
          <a:stretch/>
        </p:blipFill>
        <p:spPr>
          <a:xfrm>
            <a:off x="5224320" y="2011680"/>
            <a:ext cx="4193640" cy="3460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LibreOffice/5.2.5.1$Linux_X86_64 LibreOffice_project/20m0$Build-1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2017-05-02T08:13:00Z</dcterms:created>
  <dc:creator/>
  <dc:description/>
  <dc:language>en-US</dc:language>
  <cp:lastModifiedBy/>
  <dcterms:modified xsi:type="dcterms:W3CDTF">2017-05-02T08:28:19Z</dcterms:modified>
  <cp:revision>2</cp:revision>
  <dc:subject/>
  <dc:title/>
</cp:coreProperties>
</file>